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98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4F9805-99E5-A440-B6F6-E3C91981A03D}">
          <p14:sldIdLst>
            <p14:sldId id="256"/>
            <p14:sldId id="287"/>
            <p14:sldId id="298"/>
            <p14:sldId id="297"/>
            <p14:sldId id="299"/>
            <p14:sldId id="300"/>
          </p14:sldIdLst>
        </p14:section>
        <p14:section name="Untitled Section" id="{3A9EB1B0-D6CB-6743-82E2-BE568D7A5CDD}">
          <p14:sldIdLst>
            <p14:sldId id="301"/>
            <p14:sldId id="302"/>
            <p14:sldId id="303"/>
            <p14:sldId id="304"/>
            <p14:sldId id="305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0">
          <p15:clr>
            <a:srgbClr val="A4A3A4"/>
          </p15:clr>
        </p15:guide>
        <p15:guide id="2" orient="horz" pos="1358">
          <p15:clr>
            <a:srgbClr val="A4A3A4"/>
          </p15:clr>
        </p15:guide>
        <p15:guide id="3" pos="5043">
          <p15:clr>
            <a:srgbClr val="A4A3A4"/>
          </p15:clr>
        </p15:guide>
        <p15:guide id="4" pos="5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35"/>
    <a:srgbClr val="E4001C"/>
    <a:srgbClr val="FEC20D"/>
    <a:srgbClr val="07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2545" autoAdjust="0"/>
  </p:normalViewPr>
  <p:slideViewPr>
    <p:cSldViewPr snapToGrid="0" snapToObjects="1">
      <p:cViewPr varScale="1">
        <p:scale>
          <a:sx n="67" d="100"/>
          <a:sy n="67" d="100"/>
        </p:scale>
        <p:origin x="1260" y="40"/>
      </p:cViewPr>
      <p:guideLst>
        <p:guide orient="horz" pos="450"/>
        <p:guide orient="horz" pos="1358"/>
        <p:guide pos="5043"/>
        <p:guide pos="5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C24E-53D5-4649-93BC-0A5B28430855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1B87B-DF25-1A4C-B32F-EBE0776E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7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B87B-DF25-1A4C-B32F-EBE0776E4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B87B-DF25-1A4C-B32F-EBE0776E4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B87B-DF25-1A4C-B32F-EBE0776E4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B87B-DF25-1A4C-B32F-EBE0776E4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6F31-D46C-174D-9DA5-0F156D1781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D11C-A933-994E-8DCF-BDDA7E59B8D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C1B7-7EB2-4A4D-82F4-C3DA47FA2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5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520" y="0"/>
            <a:ext cx="9143636" cy="6857727"/>
            <a:chOff x="364" y="1403"/>
            <a:chExt cx="9143636" cy="6857727"/>
          </a:xfrm>
        </p:grpSpPr>
        <p:grpSp>
          <p:nvGrpSpPr>
            <p:cNvPr id="3" name="Group 2"/>
            <p:cNvGrpSpPr/>
            <p:nvPr/>
          </p:nvGrpSpPr>
          <p:grpSpPr>
            <a:xfrm>
              <a:off x="364" y="1403"/>
              <a:ext cx="9143636" cy="6857727"/>
              <a:chOff x="364" y="1403"/>
              <a:chExt cx="9143636" cy="68577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" y="1403"/>
                <a:ext cx="9143636" cy="685772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719" y="5375049"/>
                <a:ext cx="1614540" cy="1163709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125941" y="5591644"/>
              <a:ext cx="6109781" cy="980540"/>
              <a:chOff x="125941" y="5569558"/>
              <a:chExt cx="6109781" cy="98054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327274" y="6337019"/>
                <a:ext cx="2398945" cy="213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just"/>
                <a:endParaRPr lang="en-US" sz="1200" spc="520" dirty="0">
                  <a:latin typeface="Myriad Pro"/>
                  <a:cs typeface="Myriad Pro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5941" y="5569558"/>
                <a:ext cx="6109781" cy="669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ZA" sz="1600" b="1" spc="250" dirty="0">
                    <a:latin typeface="Arial" panose="020B0604020202020204" pitchFamily="34" charset="0"/>
                    <a:cs typeface="Arial" panose="020B0604020202020204" pitchFamily="34" charset="0"/>
                  </a:rPr>
                  <a:t>Proudly South Africa – Maryna </a:t>
                </a:r>
                <a:r>
                  <a:rPr lang="en-ZA" sz="1600" b="1" spc="2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Calow</a:t>
                </a:r>
                <a:endParaRPr lang="en-ZA" sz="1600" b="1" spc="2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ZA" sz="1600" b="1" spc="250" dirty="0">
                    <a:latin typeface="Arial" panose="020B0604020202020204" pitchFamily="34" charset="0"/>
                    <a:cs typeface="Arial" panose="020B0604020202020204" pitchFamily="34" charset="0"/>
                  </a:rPr>
                  <a:t>May 2021</a:t>
                </a:r>
                <a:endParaRPr lang="en-US" sz="1400" b="1" spc="2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06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AAA21-82EC-4E0F-91BF-B2DD9D7A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95" y="0"/>
            <a:ext cx="7559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F34D50-7D78-4851-A8BD-CC56B494C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284813"/>
            <a:ext cx="8196032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ACC09-E1C8-4174-A149-A1A5A0F1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95" y="0"/>
            <a:ext cx="7559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8ACA5-46AA-42AE-979C-D4D1D867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3" y="282222"/>
            <a:ext cx="7806364" cy="56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7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10135" r="20172" b="15825"/>
          <a:stretch/>
        </p:blipFill>
        <p:spPr>
          <a:xfrm>
            <a:off x="1883742" y="126693"/>
            <a:ext cx="5149158" cy="43676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Maryna@wosa.co.za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1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926" y="366893"/>
            <a:ext cx="7208857" cy="950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3000" b="1" spc="1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82" y="366893"/>
            <a:ext cx="7208857" cy="49300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1600" spc="100" dirty="0">
              <a:latin typeface="Myriad Pro Semibold"/>
              <a:cs typeface="Myriad Pro Semi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7" y="1407"/>
            <a:ext cx="755873" cy="685771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F6CB279-4DC4-4394-9787-DD77F8274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556"/>
            <a:ext cx="8444571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926" y="366893"/>
            <a:ext cx="7208857" cy="950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3000" b="1" spc="1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926" y="1929081"/>
            <a:ext cx="7208857" cy="49300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1600" spc="100" dirty="0">
              <a:latin typeface="Myriad Pro Semibold"/>
              <a:cs typeface="Myriad Pro Semi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7" y="1411"/>
            <a:ext cx="755872" cy="6857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C89DE-0CBF-41FD-84AA-7D7B354B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4"/>
          <a:stretch/>
        </p:blipFill>
        <p:spPr>
          <a:xfrm>
            <a:off x="135468" y="302358"/>
            <a:ext cx="7956664" cy="58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926" y="366893"/>
            <a:ext cx="7208857" cy="950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3000" b="1" spc="1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926" y="1929081"/>
            <a:ext cx="7208857" cy="49300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1600" spc="100" dirty="0">
              <a:latin typeface="Myriad Pro Semibold"/>
              <a:cs typeface="Myriad Pro Semi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7" y="1407"/>
            <a:ext cx="755872" cy="685771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F467FD-993B-414F-8F67-E8D1C210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89" y="366893"/>
            <a:ext cx="8132585" cy="56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926" y="366893"/>
            <a:ext cx="7208857" cy="950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</a:pPr>
            <a:endParaRPr lang="en-US" sz="3000" b="1" spc="100" dirty="0">
              <a:latin typeface="Myriad Pro"/>
              <a:cs typeface="Myria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75" y="1195304"/>
            <a:ext cx="7208857" cy="493004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endParaRPr lang="en-US" sz="1600" spc="100" dirty="0">
              <a:latin typeface="Myriad Pro Semibold"/>
              <a:cs typeface="Myriad Pro Semi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7" y="1407"/>
            <a:ext cx="755872" cy="685771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D59C025-3059-455C-80CB-94289033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4" y="732647"/>
            <a:ext cx="7951481" cy="51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5375" y="-7399"/>
            <a:ext cx="4222275" cy="2781767"/>
            <a:chOff x="4915375" y="-7399"/>
            <a:chExt cx="4222275" cy="2781767"/>
          </a:xfrm>
        </p:grpSpPr>
        <p:sp>
          <p:nvSpPr>
            <p:cNvPr id="12" name="TextBox 11"/>
            <p:cNvSpPr txBox="1"/>
            <p:nvPr/>
          </p:nvSpPr>
          <p:spPr>
            <a:xfrm>
              <a:off x="8426450" y="-7399"/>
              <a:ext cx="711200" cy="3718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200" b="1" spc="-30" dirty="0">
                  <a:latin typeface="Myriad Pro"/>
                  <a:cs typeface="Myriad Pro"/>
                </a:rPr>
                <a:t>AGM </a:t>
              </a:r>
              <a:r>
                <a:rPr lang="en-US" sz="1200" spc="-30" dirty="0">
                  <a:latin typeface="Myriad Pro"/>
                  <a:cs typeface="Myriad Pro"/>
                </a:rPr>
                <a:t>2019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15375" y="1403"/>
              <a:ext cx="3356190" cy="27729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3000" b="1" spc="100" dirty="0">
                <a:latin typeface="Myriad Pro"/>
                <a:cs typeface="Myriad Pro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79B09-EB4D-41E1-92D8-4378B6AD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27" y="1407"/>
            <a:ext cx="755873" cy="6857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A05BA-F76E-4A27-A2E6-BAF8E20F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8" y="666044"/>
            <a:ext cx="779861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9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EA8FF-1738-4B53-8F9A-7FF41F2E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517" y="0"/>
            <a:ext cx="755905" cy="6858000"/>
          </a:xfrm>
          <a:prstGeom prst="rect">
            <a:avLst/>
          </a:prstGeom>
        </p:spPr>
      </p:pic>
      <p:pic>
        <p:nvPicPr>
          <p:cNvPr id="10" name="Picture 9" descr="35.jpg">
            <a:extLst>
              <a:ext uri="{FF2B5EF4-FFF2-40B4-BE49-F238E27FC236}">
                <a16:creationId xmlns:a16="http://schemas.microsoft.com/office/drawing/2014/main" id="{17C128F3-F7B3-4C44-9A65-B562C191A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0" b="14601"/>
          <a:stretch/>
        </p:blipFill>
        <p:spPr>
          <a:xfrm>
            <a:off x="513629" y="1073184"/>
            <a:ext cx="7851888" cy="5567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A1ADE-CDEB-9142-80DE-9B6915C0A83F}"/>
              </a:ext>
            </a:extLst>
          </p:cNvPr>
          <p:cNvSpPr txBox="1"/>
          <p:nvPr/>
        </p:nvSpPr>
        <p:spPr>
          <a:xfrm>
            <a:off x="884420" y="779489"/>
            <a:ext cx="672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CHENIN BLANC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4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69677-DF8F-4A94-A810-A0BD476F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95" y="0"/>
            <a:ext cx="75590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05688-4594-49C5-817B-6DF64281C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7" y="142499"/>
            <a:ext cx="8378388" cy="65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2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BA86B0-04A4-4ED3-9E9D-E1769837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95" y="0"/>
            <a:ext cx="7559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340F-6B6B-48A6-A242-5EEEE68F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9" y="428977"/>
            <a:ext cx="7887613" cy="61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26</Words>
  <Application>Microsoft Office PowerPoint</Application>
  <PresentationFormat>On-screen Show (4:3)</PresentationFormat>
  <Paragraphs>11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Maryna@wosa.co.za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Oratile Matlapeng</cp:lastModifiedBy>
  <cp:revision>76</cp:revision>
  <dcterms:created xsi:type="dcterms:W3CDTF">2014-06-26T11:52:00Z</dcterms:created>
  <dcterms:modified xsi:type="dcterms:W3CDTF">2021-06-01T08:31:34Z</dcterms:modified>
</cp:coreProperties>
</file>